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392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«Подводные красавицы»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772400" cy="11997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Лымарь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85728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№40 «Берёзка»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прель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ыбки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785926"/>
            <a:ext cx="4024324" cy="46521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3929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Пожалуй, нет такого человека, который не мог бы назвать или хотя бы представить себе несколько видов аквариумных рыбок.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этого занятия — узнать основные разновидности аквариумных рыбок.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71546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живородки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объединяет разновидности аквариумных рыбок, которые не мечут икру, а рождают живых детенышей, уже способных самостоятельно питаться и передвигаться.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живородкам относятся такие известные рыбки, как: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гуппи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меченосцы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моллинезии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пецилии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2872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Живородки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encrypted-tbn2.gstatic.com/images?q=tbn:ANd9GcTkhibGwqV5jSw8ndKBlBkgxRF-bPRcLan8wE1i5Tp_nIetTzOl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ncrypted-tbn2.gstatic.com/images?q=tbn:ANd9GcTkhibGwqV5jSw8ndKBlBkgxRF-bPRcLan8wE1i5Tp_nIetTzOl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676151" y="4500570"/>
            <a:ext cx="3467849" cy="2163847"/>
            <a:chOff x="2857488" y="4786322"/>
            <a:chExt cx="3009894" cy="1878095"/>
          </a:xfrm>
        </p:grpSpPr>
        <p:pic>
          <p:nvPicPr>
            <p:cNvPr id="4" name="Рисунок 3" descr="рыбки 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488" y="4786322"/>
              <a:ext cx="3009894" cy="187809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3438" y="628652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пецилия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285984" y="4500570"/>
            <a:ext cx="3290787" cy="2162178"/>
            <a:chOff x="2786050" y="4643446"/>
            <a:chExt cx="2855879" cy="1876426"/>
          </a:xfrm>
        </p:grpSpPr>
        <p:pic>
          <p:nvPicPr>
            <p:cNvPr id="7" name="Рисунок 6" descr="рыбки 3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6050" y="4643446"/>
              <a:ext cx="2855879" cy="18764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57488" y="6072206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моллинезия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Рисунок 11" descr="рыбки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42852"/>
            <a:ext cx="3000396" cy="2250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15140" y="19288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гуппи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643438" y="2428868"/>
            <a:ext cx="3228301" cy="2259810"/>
            <a:chOff x="4572000" y="2500306"/>
            <a:chExt cx="3024192" cy="2116934"/>
          </a:xfrm>
        </p:grpSpPr>
        <p:pic>
          <p:nvPicPr>
            <p:cNvPr id="14" name="Рисунок 13" descr="рыбки 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500306"/>
              <a:ext cx="3024192" cy="211693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572000" y="4214818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меченосец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3786182" cy="5007183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Самая узнаваемая разновидность аквариумных рыбок — это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золотые рыбки.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Название эти потомки обыкновенного карася получили за золотистый цвет чешуи. Хотя на данный момент золотые рыбки бывают не только желтыми и оранжевыми, но и белыми, красными, черными и пятнистыми. Кроме того выведено более 50 пород золотых рыбок, отличающихся строением тела, например: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телескопы и звездочеты — рыбки с огромными глазами;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риукин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наиболее популярная японская порода;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вуалехвост — рыбка с роскошным хвостовым плавником;</a:t>
            </a: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оранда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или «красная шапочка».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454342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Золотые рыбки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14744" y="4757839"/>
            <a:ext cx="2857520" cy="2100161"/>
            <a:chOff x="4843464" y="4214818"/>
            <a:chExt cx="3143272" cy="2310177"/>
          </a:xfrm>
        </p:grpSpPr>
        <p:pic>
          <p:nvPicPr>
            <p:cNvPr id="4" name="Рисунок 3" descr="рыбки 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3464" y="4214818"/>
              <a:ext cx="3143272" cy="231017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22046" y="4246149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риукин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28992" y="2571744"/>
            <a:ext cx="3000396" cy="2169798"/>
            <a:chOff x="5572132" y="1785926"/>
            <a:chExt cx="3071819" cy="2241236"/>
          </a:xfrm>
        </p:grpSpPr>
        <p:sp>
          <p:nvSpPr>
            <p:cNvPr id="8" name="TextBox 7"/>
            <p:cNvSpPr txBox="1"/>
            <p:nvPr/>
          </p:nvSpPr>
          <p:spPr>
            <a:xfrm>
              <a:off x="5572132" y="1928802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телескоп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Рисунок 9" descr="рыбки 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884" y="1785926"/>
              <a:ext cx="2786067" cy="22412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29322" y="185736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звездочет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500694" y="214290"/>
            <a:ext cx="2571768" cy="2341756"/>
            <a:chOff x="2857488" y="3929066"/>
            <a:chExt cx="2928958" cy="2667000"/>
          </a:xfrm>
        </p:grpSpPr>
        <p:pic>
          <p:nvPicPr>
            <p:cNvPr id="13" name="Рисунок 12" descr="рыбки 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488" y="3929066"/>
              <a:ext cx="2857500" cy="2667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72000" y="400050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телескоп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57950" y="4714885"/>
            <a:ext cx="2786050" cy="2143116"/>
            <a:chOff x="6500826" y="4875619"/>
            <a:chExt cx="2643174" cy="1982381"/>
          </a:xfrm>
        </p:grpSpPr>
        <p:pic>
          <p:nvPicPr>
            <p:cNvPr id="16" name="Рисунок 15" descr="рыбки 1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826" y="4875619"/>
              <a:ext cx="2643174" cy="19823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58148" y="6329380"/>
              <a:ext cx="1285852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вуалехвост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Рисунок 18" descr="рыбки 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714620"/>
            <a:ext cx="2714612" cy="18079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72264" y="2714620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оранда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5500726" cy="3571899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Семейство сомовых объединяет множество разновидностей аквариумных рыбок, самые известные названия: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анциструс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сомик-прилипала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коридорас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или панцирный сом;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синодонтисы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— единственные из сомов они умеют плавать кверху брюшком;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стеклянный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сомик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сомик-призрак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сомиков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— на редкость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мирные рыбки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 легко уживаются практически с любыми соседями. Собирая утонувший корм со дна,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сомики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оказывают неоценимую услугу всему водному мирку.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35719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ыбки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28"/>
            <a:ext cx="2857520" cy="2019314"/>
          </a:xfrm>
          <a:prstGeom prst="rect">
            <a:avLst/>
          </a:prstGeom>
        </p:spPr>
      </p:pic>
      <p:pic>
        <p:nvPicPr>
          <p:cNvPr id="5" name="Рисунок 4" descr="рыбки 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03" y="4643446"/>
            <a:ext cx="3017077" cy="1857388"/>
          </a:xfrm>
          <a:prstGeom prst="rect">
            <a:avLst/>
          </a:prstGeom>
        </p:spPr>
      </p:pic>
      <p:pic>
        <p:nvPicPr>
          <p:cNvPr id="6" name="Рисунок 5" descr="рыбки 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428868"/>
            <a:ext cx="2857520" cy="2143141"/>
          </a:xfrm>
          <a:prstGeom prst="rect">
            <a:avLst/>
          </a:prstGeom>
        </p:spPr>
      </p:pic>
      <p:pic>
        <p:nvPicPr>
          <p:cNvPr id="7" name="Рисунок 6" descr="рыбки 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643446"/>
            <a:ext cx="3286116" cy="1840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3834" y="19288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анциструс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72396" y="41433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коридорас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60722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синодонтис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сомик-призрак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3757610" cy="50071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Такое название аквариумные рыбки получили за особую разновидность органа дыхания. Дело в том, что эти рыбки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дышат атмосферным воздухом,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заглатывая его у поверхности. Так как устройство органа разгадали не сразу, его назвали лабиринтовым. Многие лабиринтовые рыбки отличаются необычными яркими окрасами. К ним относятся: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бойцовые рыбки-петушки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макроподы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лялиусы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4043362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Лабиринтовые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ыбки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52"/>
            <a:ext cx="3071834" cy="2261439"/>
          </a:xfrm>
          <a:prstGeom prst="rect">
            <a:avLst/>
          </a:prstGeom>
        </p:spPr>
      </p:pic>
      <p:pic>
        <p:nvPicPr>
          <p:cNvPr id="5" name="Рисунок 4" descr="рыбки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469113"/>
            <a:ext cx="3143272" cy="2388887"/>
          </a:xfrm>
          <a:prstGeom prst="rect">
            <a:avLst/>
          </a:prstGeom>
        </p:spPr>
      </p:pic>
      <p:pic>
        <p:nvPicPr>
          <p:cNvPr id="6" name="Рисунок 5" descr="рыбки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428868"/>
            <a:ext cx="3438532" cy="2229673"/>
          </a:xfrm>
          <a:prstGeom prst="rect">
            <a:avLst/>
          </a:prstGeom>
        </p:spPr>
      </p:pic>
      <p:pic>
        <p:nvPicPr>
          <p:cNvPr id="7" name="Рисунок 6" descr="рыбки 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4617728"/>
            <a:ext cx="3000364" cy="2240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8148" y="18573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петушки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гурами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макроподы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лялиус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3"/>
            <a:ext cx="5715008" cy="3357586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Цихлиды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большое семейство очень интересных рыб, но так как в уходе все они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требуют определенного умения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аквариумиста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их не рекомендуют заводить начинающим.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Цихлиды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обитают в тропических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реках и озерах.  Вот самые известные из них: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рыбы-павлины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астронотусы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рыбы-ангелы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скалярии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апистограмма-бабочка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рыба-попугай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хромис-красавец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0"/>
            <a:ext cx="2900354" cy="100013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Цихлиды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ыбки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041812"/>
          </a:xfrm>
          <a:prstGeom prst="rect">
            <a:avLst/>
          </a:prstGeom>
        </p:spPr>
      </p:pic>
      <p:pic>
        <p:nvPicPr>
          <p:cNvPr id="5" name="Рисунок 4" descr="рыбки 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33" y="2071678"/>
            <a:ext cx="3295667" cy="2471750"/>
          </a:xfrm>
          <a:prstGeom prst="rect">
            <a:avLst/>
          </a:prstGeom>
        </p:spPr>
      </p:pic>
      <p:pic>
        <p:nvPicPr>
          <p:cNvPr id="6" name="Рисунок 5" descr="рыбки 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357562"/>
            <a:ext cx="2928938" cy="2411493"/>
          </a:xfrm>
          <a:prstGeom prst="rect">
            <a:avLst/>
          </a:prstGeom>
        </p:spPr>
      </p:pic>
      <p:pic>
        <p:nvPicPr>
          <p:cNvPr id="7" name="Рисунок 6" descr="рыбки 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429132"/>
            <a:ext cx="2195522" cy="2195522"/>
          </a:xfrm>
          <a:prstGeom prst="rect">
            <a:avLst/>
          </a:prstGeom>
        </p:spPr>
      </p:pic>
      <p:pic>
        <p:nvPicPr>
          <p:cNvPr id="8" name="Рисунок 7" descr="рыбки 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587028"/>
            <a:ext cx="3714744" cy="2270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322" y="15716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рыба-павлин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скалярия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464344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хромис-красавец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71670" y="3500438"/>
            <a:ext cx="914400" cy="9144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6200000" flipH="1">
            <a:off x="1785918" y="3786190"/>
            <a:ext cx="642942" cy="642942"/>
          </a:xfrm>
          <a:prstGeom prst="curvedConnector3">
            <a:avLst>
              <a:gd name="adj1" fmla="val 2866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376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на тему: «Подводные красавицы»</vt:lpstr>
      <vt:lpstr>Введение</vt:lpstr>
      <vt:lpstr>Живородки</vt:lpstr>
      <vt:lpstr>Золотые рыбки</vt:lpstr>
      <vt:lpstr>Сомики</vt:lpstr>
      <vt:lpstr>Лабиринтовые</vt:lpstr>
      <vt:lpstr>Цихлиды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«Аквариумные рыбки»</dc:title>
  <cp:lastModifiedBy>Артур Лымарь</cp:lastModifiedBy>
  <cp:revision>21</cp:revision>
  <dcterms:modified xsi:type="dcterms:W3CDTF">2020-05-11T10:38:06Z</dcterms:modified>
</cp:coreProperties>
</file>